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مرکز تحقیقات پیشگیری از بیماری های قلب و عروق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5EE09-CB75-4B36-933B-C5EB07AECD32}" type="datetimeFigureOut">
              <a:rPr lang="en-AU" smtClean="0"/>
              <a:t>11/06/2020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858E3-95E6-4274-8EA4-0C4E03E27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6849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مرکز تحقیقات پیشگیری از بیماری های قلب و عروق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E95C-E42E-4AE6-8051-065D67895A1F}" type="datetimeFigureOut">
              <a:rPr lang="en-AU" smtClean="0"/>
              <a:t>11/06/2020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04FF1-AE0C-40C5-B8A9-6F3A067C8C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127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A808E0-2B63-4078-B69C-3A73C2DCD9C1}" type="datetime8">
              <a:rPr lang="fa-IR" smtClean="0"/>
              <a:t>11 ژوئن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7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BF7A-3558-47AB-AAB1-E1CDA4F04907}" type="datetime8">
              <a:rPr lang="fa-IR" smtClean="0"/>
              <a:t>11 ژوئن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392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6EED-8DBB-45A0-A7CF-A1F7EE1DF2B4}" type="datetime8">
              <a:rPr lang="fa-IR" smtClean="0"/>
              <a:t>11 ژوئن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49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E730-BAFD-4838-B6AC-85C4C1E50044}" type="datetime8">
              <a:rPr lang="fa-IR" smtClean="0"/>
              <a:t>11 ژوئن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47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9E57-6A7A-4A8E-BABF-5C5C3B633AA0}" type="datetime8">
              <a:rPr lang="fa-IR" smtClean="0"/>
              <a:t>11 ژوئن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3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87D3-F661-415F-9BF3-9E12A65D6967}" type="datetime8">
              <a:rPr lang="fa-IR" smtClean="0"/>
              <a:t>11 ژوئن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59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A221-AC48-4984-B043-C49BE4A49089}" type="datetime8">
              <a:rPr lang="fa-IR" smtClean="0"/>
              <a:t>11 ژوئن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8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140-DC6E-49A6-8186-B86787D28210}" type="datetime8">
              <a:rPr lang="fa-IR" smtClean="0"/>
              <a:t>11 ژوئن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3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1C15-F17F-43FB-8A97-A5DC3B30CCEC}" type="datetime8">
              <a:rPr lang="fa-IR" smtClean="0"/>
              <a:t>11 ژوئن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7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5F86-1C6C-41AE-81DB-EC92DA10166A}" type="datetime8">
              <a:rPr lang="fa-IR" smtClean="0"/>
              <a:t>11 ژوئن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350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92DE-E1B7-4F56-82A9-44CF67DBBE31}" type="datetime8">
              <a:rPr lang="fa-IR" smtClean="0"/>
              <a:t>11 ژوئن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375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864C20-D017-472B-90CF-4CAE2930EF65}" type="datetime8">
              <a:rPr lang="fa-IR" smtClean="0"/>
              <a:t>11 ژوئن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مرکز تحقیقات پیشگیری از بیماری‌های قلب و عروق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9BD23E-5D44-4711-B2A8-36794A59535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84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7" y="746527"/>
            <a:ext cx="10351905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1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91" y="711658"/>
            <a:ext cx="6169687" cy="11522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380508"/>
            <a:ext cx="9872871" cy="2715491"/>
          </a:xfrm>
        </p:spPr>
        <p:txBody>
          <a:bodyPr/>
          <a:lstStyle/>
          <a:p>
            <a:pPr marL="0" lvl="0" indent="0" algn="ctr">
              <a:buClr>
                <a:srgbClr val="8C8D86"/>
              </a:buClr>
              <a:buNone/>
            </a:pPr>
            <a:r>
              <a:rPr lang="fa-IR" sz="4400" b="1" dirty="0">
                <a:solidFill>
                  <a:srgbClr val="EFEDE3">
                    <a:lumMod val="50000"/>
                  </a:srgbClr>
                </a:solidFill>
                <a:cs typeface="B Nazanin" panose="00000400000000000000" pitchFamily="2" charset="-78"/>
              </a:rPr>
              <a:t>عنوان: (فارسی/انگلیسی)</a:t>
            </a:r>
            <a:endParaRPr lang="en-AU" dirty="0">
              <a:solidFill>
                <a:srgbClr val="8C8D86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1855" y="6223828"/>
            <a:ext cx="5605067" cy="365125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800" b="1" smtClean="0">
                <a:solidFill>
                  <a:schemeClr val="tx1"/>
                </a:solidFill>
              </a:rPr>
              <a:t>2</a:t>
            </a:fld>
            <a:endParaRPr lang="fa-IR" sz="1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7" y="425121"/>
            <a:ext cx="143268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ضرورت و  اهمیت اجرای طرح (حداکثر 200 کلمه)</a:t>
            </a:r>
            <a:endParaRPr lang="en-AU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800" b="1" smtClean="0">
                <a:solidFill>
                  <a:schemeClr val="tx1"/>
                </a:solidFill>
              </a:rPr>
              <a:t>3</a:t>
            </a:fld>
            <a:endParaRPr lang="fa-I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اهداف </a:t>
            </a:r>
            <a:r>
              <a:rPr lang="fa-IR" sz="40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اختصاصی</a:t>
            </a:r>
            <a:endParaRPr lang="en-AU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39" y="6223828"/>
            <a:ext cx="4717774" cy="365125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800" b="1" smtClean="0">
                <a:solidFill>
                  <a:schemeClr val="tx1"/>
                </a:solidFill>
              </a:rPr>
              <a:t>4</a:t>
            </a:fld>
            <a:endParaRPr lang="fa-I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1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bg2">
                    <a:lumMod val="50000"/>
                  </a:schemeClr>
                </a:solidFill>
                <a:latin typeface="BTITR"/>
                <a:cs typeface="B Nazanin" panose="00000400000000000000" pitchFamily="2" charset="-78"/>
              </a:rPr>
              <a:t>روش اجرا و نمونه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latin typeface="BTITR"/>
                <a:cs typeface="B Nazanin" panose="00000400000000000000" pitchFamily="2" charset="-78"/>
              </a:rPr>
              <a:t>گیری</a:t>
            </a:r>
            <a:endParaRPr lang="en-AU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600" b="1" smtClean="0">
                <a:solidFill>
                  <a:schemeClr val="tx1"/>
                </a:solidFill>
              </a:rPr>
              <a:t>5</a:t>
            </a:fld>
            <a:endParaRPr lang="fa-I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جدول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متغیرها</a:t>
            </a:r>
            <a:endParaRPr lang="en-AU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600" b="1" smtClean="0">
                <a:solidFill>
                  <a:schemeClr val="tx1"/>
                </a:solidFill>
              </a:rPr>
              <a:t>6</a:t>
            </a:fld>
            <a:endParaRPr lang="fa-I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ارائه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پرسشنامه،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تکنیک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آزمایشگاهی و...</a:t>
            </a:r>
            <a:endParaRPr lang="en-AU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600" b="1" smtClean="0">
                <a:solidFill>
                  <a:schemeClr val="tx1"/>
                </a:solidFill>
              </a:rPr>
              <a:t>7</a:t>
            </a:fld>
            <a:endParaRPr lang="fa-I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3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محصول طرح و بودجه پیشنهادی </a:t>
            </a:r>
            <a:endParaRPr lang="en-AU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600" b="1" smtClean="0">
                <a:solidFill>
                  <a:schemeClr val="tx1"/>
                </a:solidFill>
              </a:rPr>
              <a:t>8</a:t>
            </a:fld>
            <a:endParaRPr lang="fa-I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1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8" y="2327563"/>
            <a:ext cx="9875520" cy="1356360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fa-IR" sz="67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a typeface="+mn-ea"/>
                <a:cs typeface="B Nazanin" panose="00000400000000000000" pitchFamily="2" charset="-78"/>
              </a:rPr>
              <a:t>با تشکر از توجه شما</a:t>
            </a:r>
            <a:r>
              <a:rPr lang="fa-IR" sz="6700" b="1" dirty="0" smtClean="0">
                <a:ln>
                  <a:noFill/>
                </a:ln>
                <a:solidFill>
                  <a:srgbClr val="7030A0"/>
                </a:solidFill>
                <a:ea typeface="+mn-ea"/>
                <a:cs typeface="2  Titr" panose="00000700000000000000" pitchFamily="2" charset="-78"/>
              </a:rPr>
              <a:t> </a:t>
            </a:r>
            <a:r>
              <a:rPr lang="fa-IR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fa-IR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Times New Roman" panose="02020603050405020304" pitchFamily="18" charset="0"/>
              </a:rPr>
            </a:br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پیشگیری از بیماری‌های قلب و عروق</a:t>
            </a:r>
            <a:endParaRPr lang="fa-IR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D23E-5D44-4711-B2A8-36794A59535E}" type="slidenum">
              <a:rPr lang="fa-IR" sz="1600" b="1" smtClean="0">
                <a:solidFill>
                  <a:schemeClr val="tx1"/>
                </a:solidFill>
              </a:rPr>
              <a:t>9</a:t>
            </a:fld>
            <a:endParaRPr lang="fa-IR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3796145"/>
            <a:ext cx="11693237" cy="27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13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5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F9E6E9"/>
      </a:accent6>
      <a:hlink>
        <a:srgbClr val="77A2BB"/>
      </a:hlink>
      <a:folHlink>
        <a:srgbClr val="957A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116</TotalTime>
  <Words>113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2  Titr</vt:lpstr>
      <vt:lpstr>Arial</vt:lpstr>
      <vt:lpstr>B Nazanin</vt:lpstr>
      <vt:lpstr>BTITR</vt:lpstr>
      <vt:lpstr>Calibri</vt:lpstr>
      <vt:lpstr>Corbel</vt:lpstr>
      <vt:lpstr>Tahoma</vt:lpstr>
      <vt:lpstr>Times New Roman</vt:lpstr>
      <vt:lpstr>Basis</vt:lpstr>
      <vt:lpstr>PowerPoint Presentation</vt:lpstr>
      <vt:lpstr>PowerPoint Presentation</vt:lpstr>
      <vt:lpstr>ضرورت و  اهمیت اجرای طرح (حداکثر 200 کلمه)</vt:lpstr>
      <vt:lpstr>اهداف اختصاصی</vt:lpstr>
      <vt:lpstr>روش اجرا و نمونه گیری</vt:lpstr>
      <vt:lpstr>جدول متغیرها</vt:lpstr>
      <vt:lpstr>ارائه پرسشنامه، تکنیک آزمایشگاهی و...</vt:lpstr>
      <vt:lpstr>محصول طرح و بودجه پیشنهادی </vt:lpstr>
      <vt:lpstr>با تشکر از توجه شما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عنوان:</dc:title>
  <dc:creator/>
  <cp:lastModifiedBy>Taherpour.N</cp:lastModifiedBy>
  <cp:revision>19</cp:revision>
  <dcterms:created xsi:type="dcterms:W3CDTF">2019-08-10T07:56:55Z</dcterms:created>
  <dcterms:modified xsi:type="dcterms:W3CDTF">2020-06-11T08:02:31Z</dcterms:modified>
</cp:coreProperties>
</file>